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A8CFA-0627-4158-9A64-3FD3CE3CEA2C}" v="3" dt="2023-09-05T10:07:03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Cullen" userId="e3c39fad5acaeeee" providerId="LiveId" clId="{1B4A8CFA-0627-4158-9A64-3FD3CE3CEA2C}"/>
    <pc:docChg chg="custSel modSld">
      <pc:chgData name="Jan Cullen" userId="e3c39fad5acaeeee" providerId="LiveId" clId="{1B4A8CFA-0627-4158-9A64-3FD3CE3CEA2C}" dt="2023-09-05T10:07:03.509" v="4"/>
      <pc:docMkLst>
        <pc:docMk/>
      </pc:docMkLst>
      <pc:sldChg chg="addSp delSp modSp mod delAnim modAnim">
        <pc:chgData name="Jan Cullen" userId="e3c39fad5acaeeee" providerId="LiveId" clId="{1B4A8CFA-0627-4158-9A64-3FD3CE3CEA2C}" dt="2023-09-05T10:07:03.509" v="4"/>
        <pc:sldMkLst>
          <pc:docMk/>
          <pc:sldMk cId="423139010" sldId="257"/>
        </pc:sldMkLst>
        <pc:picChg chg="del">
          <ac:chgData name="Jan Cullen" userId="e3c39fad5acaeeee" providerId="LiveId" clId="{1B4A8CFA-0627-4158-9A64-3FD3CE3CEA2C}" dt="2023-09-05T10:06:22.816" v="0" actId="21"/>
          <ac:picMkLst>
            <pc:docMk/>
            <pc:sldMk cId="423139010" sldId="257"/>
            <ac:picMk id="2" creationId="{524E10D5-40ED-EBFA-80B7-8F7B461364C3}"/>
          </ac:picMkLst>
        </pc:picChg>
        <pc:picChg chg="add mod">
          <ac:chgData name="Jan Cullen" userId="e3c39fad5acaeeee" providerId="LiveId" clId="{1B4A8CFA-0627-4158-9A64-3FD3CE3CEA2C}" dt="2023-09-05T10:06:45.325" v="2" actId="1076"/>
          <ac:picMkLst>
            <pc:docMk/>
            <pc:sldMk cId="423139010" sldId="257"/>
            <ac:picMk id="4" creationId="{2F4224C9-4922-1DD7-96C8-D27788FB19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6895-E38C-2DCB-137A-0D5AAF47C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10829-951D-1EFF-8152-9B21C2BF8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9040-BC20-5EE8-C9DC-C75A04CD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81863-2347-7B5E-BB13-43C54AA0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F06D-7CE9-D973-4D92-6C1468C1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4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EC1D-EA54-3B4C-5550-2C7B99E7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B45BB-92FD-F2C2-5F22-DFEFE3B3F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EECF7-8244-DB60-BB03-1B109915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0AE2-1768-853A-583D-F8798828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4CF62-073C-7611-3372-753CC47E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6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32B8E-FCF9-47ED-BA8E-7FF5FA551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24785-6A3A-8370-28C8-C0D758182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51204-D368-2253-145A-971C1E3A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9433-874E-E4F1-66F4-3844AC8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A64F-B1EF-294C-4616-D5B7C129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7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4E63-53D3-3F2B-F747-CBA289B3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5BFB-C594-0A4D-9CC1-2C87B327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30E3C-4645-38F9-B78A-5FF875D4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C262E-AE1B-AC1B-9DEC-8ABF924E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040F-ED07-6BE8-9175-963F2EC0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49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882A-4352-AA24-DDF6-0043E529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6628-DA7A-780A-4EB7-0CD5ECECC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4FA6F-8026-4B8F-FE03-028EC1E3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4BD79-936C-8600-6216-BBCE232D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716A5-892F-B093-4DB9-7F6B6C4D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3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EB7B-65DC-668D-D852-0EC47616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D6CCD-766A-B247-C72B-00F796020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C190C-10CB-64C2-592F-6AA2A8A7F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12E4D-7D39-93AB-6071-A1EFD899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B1BE1-1CDE-1544-AF30-DE33D040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A83A0-529C-C462-B888-2DE45D05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0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D6BB-1DBD-0EB9-3094-F4188560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69DBA-0B64-66C7-9370-44E6480DA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18A57-F2A6-33D8-AF5C-CFCFDC04C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7DFCE-87FE-C62A-97D5-E55C76996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85AB8-2C1E-59D3-C824-0E6F95D4D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2B08A-4309-34AF-3539-C6A1930B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94AEE-8168-76CD-4907-11B350BD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CA50B8-D152-1993-3DC1-BA4EDD08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5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96EB-39A4-D7AF-05B0-270BAE26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700F0-C1B5-3D7A-6170-513AA4E2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3FC1F-6258-29B4-B25A-E31F5365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03CEB-1714-CECB-51B3-7F0187D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57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F1501-1363-BADB-6363-F8F4A2C5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6BCFE-48E9-02C0-EF94-A7E59F53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5067C-3EA1-9F97-3F40-9688AC26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2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40BA-2459-8D72-72F1-8EDAD974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464AC-A599-88A8-CACA-452FD368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D328C-D869-B695-0517-51BBF9234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5CFDE-6B20-5DE3-D7E1-2F570D23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3C560-45B7-A741-CD22-38343938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2250A-3C79-CE13-D6B0-D4D32AF5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5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69CB-66EC-B22C-2FA1-B646AB26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107731-14B7-0AE9-93F4-077B9E1A4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62138-93BC-FC66-5AC2-1DE291FBF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C84BD-13A2-E0AF-7BAE-38162797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DF5EF-7EC8-DD02-FDC8-2E576E58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1538F-5E63-7A37-83C7-8C55CB95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8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03EE7-B81E-F73A-5D68-6F08F11C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583B-70D3-E6B8-EB8E-AE575A8D7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5AA57-375B-6FCC-CC5B-C8A53E2DB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3D14-3025-4168-8EC6-9D4982CE0BD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B46A1-3660-9205-40F4-61F33FAD3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D15B-ED00-5464-FE46-E8A59A7A2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8B68B-4371-4CF1-93A9-BE52C8D02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5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CAFB-5633-FB07-49BA-3FCCFEECF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 lives in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CD631-9C2D-C411-E508-A0F76F229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5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A2F554-3BE3-FBDD-863C-4811B12D72AA}"/>
              </a:ext>
            </a:extLst>
          </p:cNvPr>
          <p:cNvSpPr txBox="1"/>
          <p:nvPr/>
        </p:nvSpPr>
        <p:spPr>
          <a:xfrm>
            <a:off x="292608" y="310896"/>
            <a:ext cx="115488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Laura lead – Hannah improv</a:t>
            </a:r>
          </a:p>
          <a:p>
            <a:endParaRPr lang="en-GB" sz="3200" i="1" dirty="0"/>
          </a:p>
          <a:p>
            <a:r>
              <a:rPr lang="en-GB" sz="3200" i="1" dirty="0"/>
              <a:t>He lives in you</a:t>
            </a:r>
          </a:p>
          <a:p>
            <a:r>
              <a:rPr lang="en-GB" sz="3200" b="1" dirty="0"/>
              <a:t>He-la hey ma-ma-me-la    He-la</a:t>
            </a:r>
          </a:p>
          <a:p>
            <a:r>
              <a:rPr lang="en-GB" sz="3200" i="1" dirty="0"/>
              <a:t>They live in me</a:t>
            </a:r>
          </a:p>
          <a:p>
            <a:r>
              <a:rPr lang="en-GB" sz="3200" b="1" dirty="0"/>
              <a:t>He-la hey ma-ma-me-la    He-la </a:t>
            </a:r>
          </a:p>
          <a:p>
            <a:r>
              <a:rPr lang="en-GB" sz="3200" i="1" dirty="0"/>
              <a:t>They’re watching over</a:t>
            </a:r>
          </a:p>
          <a:p>
            <a:r>
              <a:rPr lang="en-GB" sz="3200" b="1" dirty="0"/>
              <a:t>He-la hey ma-ma-me-la     He-la</a:t>
            </a:r>
          </a:p>
          <a:p>
            <a:r>
              <a:rPr lang="en-GB" sz="3200" i="1" dirty="0"/>
              <a:t>Everything we see</a:t>
            </a:r>
          </a:p>
          <a:p>
            <a:r>
              <a:rPr lang="en-GB" sz="3200" b="1" dirty="0"/>
              <a:t>He-la hey ma-ma-me-la</a:t>
            </a:r>
          </a:p>
        </p:txBody>
      </p:sp>
    </p:spTree>
    <p:extLst>
      <p:ext uri="{BB962C8B-B14F-4D97-AF65-F5344CB8AC3E}">
        <p14:creationId xmlns:p14="http://schemas.microsoft.com/office/powerpoint/2010/main" val="391462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8BEA3-CD49-82A4-8C86-9BD66BA41A20}"/>
              </a:ext>
            </a:extLst>
          </p:cNvPr>
          <p:cNvSpPr txBox="1"/>
          <p:nvPr/>
        </p:nvSpPr>
        <p:spPr>
          <a:xfrm>
            <a:off x="462987" y="381965"/>
            <a:ext cx="86781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Into the water</a:t>
            </a:r>
          </a:p>
          <a:p>
            <a:r>
              <a:rPr lang="en-GB" sz="3200" b="1" dirty="0"/>
              <a:t>He-la hey ma-ma-me-la    </a:t>
            </a:r>
          </a:p>
          <a:p>
            <a:r>
              <a:rPr lang="en-GB" sz="3200" i="1" dirty="0"/>
              <a:t>Into the truth</a:t>
            </a:r>
          </a:p>
          <a:p>
            <a:r>
              <a:rPr lang="en-GB" sz="3200" b="1" dirty="0"/>
              <a:t>He-la hey ma-ma-me-la</a:t>
            </a:r>
          </a:p>
          <a:p>
            <a:endParaRPr lang="en-GB" sz="3200" b="1" dirty="0"/>
          </a:p>
          <a:p>
            <a:r>
              <a:rPr lang="en-GB" sz="3200" i="1" dirty="0"/>
              <a:t>In your reflection</a:t>
            </a:r>
          </a:p>
          <a:p>
            <a:r>
              <a:rPr lang="en-GB" sz="3200" i="1" dirty="0"/>
              <a:t>He lives in you-</a:t>
            </a:r>
            <a:r>
              <a:rPr lang="en-GB" sz="3200" i="1" dirty="0" err="1"/>
              <a:t>ou</a:t>
            </a:r>
            <a:r>
              <a:rPr lang="en-GB" sz="3200" i="1" dirty="0"/>
              <a:t>-</a:t>
            </a:r>
            <a:r>
              <a:rPr lang="en-GB" sz="3200" i="1" dirty="0" err="1"/>
              <a:t>ou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397029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E16AA1-6EC5-7E99-FE45-71D1CD3BFB08}"/>
              </a:ext>
            </a:extLst>
          </p:cNvPr>
          <p:cNvSpPr txBox="1"/>
          <p:nvPr/>
        </p:nvSpPr>
        <p:spPr>
          <a:xfrm>
            <a:off x="182880" y="256032"/>
            <a:ext cx="1168603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Hannah lead – Laura improv</a:t>
            </a:r>
          </a:p>
          <a:p>
            <a:endParaRPr lang="en-GB" sz="3200" i="1" dirty="0"/>
          </a:p>
          <a:p>
            <a:r>
              <a:rPr lang="en-GB" sz="3200" u="sng" dirty="0"/>
              <a:t>Group to sing ‘he lives in you’ lines – rest of choir ‘hey </a:t>
            </a:r>
            <a:r>
              <a:rPr lang="en-GB" sz="3200" u="sng" dirty="0" err="1"/>
              <a:t>mamamela</a:t>
            </a:r>
            <a:r>
              <a:rPr lang="en-GB" sz="3200" u="sng" dirty="0"/>
              <a:t>’</a:t>
            </a:r>
          </a:p>
          <a:p>
            <a:endParaRPr lang="en-GB" sz="3200" u="sng" dirty="0"/>
          </a:p>
          <a:p>
            <a:r>
              <a:rPr lang="en-GB" sz="3200" i="1" dirty="0"/>
              <a:t>He lives in you</a:t>
            </a:r>
          </a:p>
          <a:p>
            <a:r>
              <a:rPr lang="en-GB" sz="3200" b="1" dirty="0"/>
              <a:t>He-la hey ma-ma-me-la    He-la</a:t>
            </a:r>
          </a:p>
          <a:p>
            <a:r>
              <a:rPr lang="en-GB" sz="3200" i="1" dirty="0"/>
              <a:t>They live in me</a:t>
            </a:r>
          </a:p>
          <a:p>
            <a:r>
              <a:rPr lang="en-GB" sz="3200" b="1" dirty="0"/>
              <a:t>He-la hey ma-ma-me-la     He-la</a:t>
            </a:r>
          </a:p>
          <a:p>
            <a:r>
              <a:rPr lang="en-GB" sz="3200" i="1" dirty="0"/>
              <a:t>She watches over</a:t>
            </a:r>
          </a:p>
          <a:p>
            <a:r>
              <a:rPr lang="en-GB" sz="3200" b="1" dirty="0"/>
              <a:t>He-la hey ma-ma-me-la     He-la</a:t>
            </a:r>
          </a:p>
          <a:p>
            <a:r>
              <a:rPr lang="en-GB" sz="3200" i="1" dirty="0"/>
              <a:t>Everything we see</a:t>
            </a:r>
          </a:p>
          <a:p>
            <a:r>
              <a:rPr lang="en-GB" sz="3200" b="1" dirty="0"/>
              <a:t>He-la hey ma-ma-me-la</a:t>
            </a:r>
          </a:p>
        </p:txBody>
      </p:sp>
    </p:spTree>
    <p:extLst>
      <p:ext uri="{BB962C8B-B14F-4D97-AF65-F5344CB8AC3E}">
        <p14:creationId xmlns:p14="http://schemas.microsoft.com/office/powerpoint/2010/main" val="331685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8BEA3-CD49-82A4-8C86-9BD66BA41A20}"/>
              </a:ext>
            </a:extLst>
          </p:cNvPr>
          <p:cNvSpPr txBox="1"/>
          <p:nvPr/>
        </p:nvSpPr>
        <p:spPr>
          <a:xfrm>
            <a:off x="462987" y="381965"/>
            <a:ext cx="86781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Into the water</a:t>
            </a:r>
          </a:p>
          <a:p>
            <a:r>
              <a:rPr lang="en-GB" sz="3200" b="1" dirty="0"/>
              <a:t>He-la hey ma-ma-me-la    </a:t>
            </a:r>
          </a:p>
          <a:p>
            <a:r>
              <a:rPr lang="en-GB" sz="3200" i="1" dirty="0"/>
              <a:t>Into the truth</a:t>
            </a:r>
          </a:p>
          <a:p>
            <a:r>
              <a:rPr lang="en-GB" sz="3200" b="1" dirty="0"/>
              <a:t>He-la hey ma-ma-me-la</a:t>
            </a:r>
          </a:p>
          <a:p>
            <a:endParaRPr lang="en-GB" sz="3200" b="1" dirty="0"/>
          </a:p>
          <a:p>
            <a:r>
              <a:rPr lang="en-GB" sz="3200" i="1" dirty="0"/>
              <a:t>In your reflection</a:t>
            </a:r>
          </a:p>
          <a:p>
            <a:endParaRPr lang="en-GB" sz="3200" i="1" dirty="0"/>
          </a:p>
          <a:p>
            <a:r>
              <a:rPr lang="en-GB" sz="3200" b="1" dirty="0"/>
              <a:t>He lives in you-</a:t>
            </a:r>
            <a:r>
              <a:rPr lang="en-GB" sz="3200" b="1" dirty="0" err="1"/>
              <a:t>ou</a:t>
            </a:r>
            <a:r>
              <a:rPr lang="en-GB" sz="3200" b="1" dirty="0"/>
              <a:t>-</a:t>
            </a:r>
            <a:r>
              <a:rPr lang="en-GB" sz="3200" b="1" dirty="0" err="1"/>
              <a:t>ou</a:t>
            </a:r>
            <a:r>
              <a:rPr lang="en-GB" sz="3200" b="1" dirty="0"/>
              <a:t>!!           5 beats – Harmonies</a:t>
            </a:r>
          </a:p>
          <a:p>
            <a:r>
              <a:rPr lang="en-GB" sz="3200" b="1" dirty="0"/>
              <a:t>                   </a:t>
            </a:r>
            <a:r>
              <a:rPr lang="en-GB" sz="3200" dirty="0"/>
              <a:t>Right hand slowly up – punch to finish</a:t>
            </a:r>
          </a:p>
        </p:txBody>
      </p:sp>
    </p:spTree>
    <p:extLst>
      <p:ext uri="{BB962C8B-B14F-4D97-AF65-F5344CB8AC3E}">
        <p14:creationId xmlns:p14="http://schemas.microsoft.com/office/powerpoint/2010/main" val="211895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37ACB-9BC2-2D47-7A3B-7B711DE0D250}"/>
              </a:ext>
            </a:extLst>
          </p:cNvPr>
          <p:cNvSpPr txBox="1"/>
          <p:nvPr/>
        </p:nvSpPr>
        <p:spPr>
          <a:xfrm>
            <a:off x="509286" y="590310"/>
            <a:ext cx="859709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In-</a:t>
            </a:r>
            <a:r>
              <a:rPr lang="en-GB" sz="3200" b="1" dirty="0" err="1"/>
              <a:t>gon</a:t>
            </a:r>
            <a:r>
              <a:rPr lang="en-GB" sz="3200" b="1" dirty="0"/>
              <a:t> </a:t>
            </a:r>
            <a:r>
              <a:rPr lang="en-GB" sz="3200" b="1" dirty="0" err="1"/>
              <a:t>yama</a:t>
            </a:r>
            <a:r>
              <a:rPr lang="en-GB" sz="3200" b="1" dirty="0"/>
              <a:t>                          </a:t>
            </a:r>
            <a:r>
              <a:rPr lang="en-GB" sz="3200" b="1" dirty="0" err="1"/>
              <a:t>Nengw’en</a:t>
            </a:r>
            <a:r>
              <a:rPr lang="en-GB" sz="3200" b="1" dirty="0"/>
              <a:t>-ama </a:t>
            </a:r>
            <a:r>
              <a:rPr lang="en-GB" sz="3200" b="1" dirty="0" err="1"/>
              <a:t>ba</a:t>
            </a:r>
            <a:r>
              <a:rPr lang="en-GB" sz="3200" b="1" dirty="0"/>
              <a:t>-la</a:t>
            </a:r>
          </a:p>
          <a:p>
            <a:endParaRPr lang="en-GB" sz="3200" b="1" dirty="0"/>
          </a:p>
          <a:p>
            <a:r>
              <a:rPr lang="en-GB" sz="3200" b="1" dirty="0"/>
              <a:t>In-</a:t>
            </a:r>
            <a:r>
              <a:rPr lang="en-GB" sz="3200" b="1" dirty="0" err="1"/>
              <a:t>gon</a:t>
            </a:r>
            <a:r>
              <a:rPr lang="en-GB" sz="3200" b="1" dirty="0"/>
              <a:t> </a:t>
            </a:r>
            <a:r>
              <a:rPr lang="en-GB" sz="3200" b="1" dirty="0" err="1"/>
              <a:t>yama</a:t>
            </a:r>
            <a:r>
              <a:rPr lang="en-GB" sz="3200" b="1" dirty="0"/>
              <a:t>                          </a:t>
            </a:r>
            <a:r>
              <a:rPr lang="en-GB" sz="3200" b="1" dirty="0" err="1"/>
              <a:t>Nengw’en</a:t>
            </a:r>
            <a:r>
              <a:rPr lang="en-GB" sz="3200" b="1" dirty="0"/>
              <a:t>-ama </a:t>
            </a:r>
            <a:r>
              <a:rPr lang="en-GB" sz="3200" b="1" dirty="0" err="1"/>
              <a:t>ba</a:t>
            </a:r>
            <a:r>
              <a:rPr lang="en-GB" sz="3200" b="1" dirty="0"/>
              <a:t>-la</a:t>
            </a:r>
          </a:p>
          <a:p>
            <a:endParaRPr lang="en-GB" sz="3200" b="1" dirty="0"/>
          </a:p>
          <a:p>
            <a:endParaRPr lang="en-GB" sz="1800" dirty="0"/>
          </a:p>
        </p:txBody>
      </p:sp>
      <p:pic>
        <p:nvPicPr>
          <p:cNvPr id="4" name="The_Lion_King_(musical)_He_Lives_in_You_(Reprise)(Cover_Version)_10390262">
            <a:hlinkClick r:id="" action="ppaction://media"/>
            <a:extLst>
              <a:ext uri="{FF2B5EF4-FFF2-40B4-BE49-F238E27FC236}">
                <a16:creationId xmlns:a16="http://schemas.microsoft.com/office/drawing/2014/main" id="{2F4224C9-4922-1DD7-96C8-D27788FB19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7913" y="5279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560176-0F4D-82A1-C3A8-8A1EC48CA1AA}"/>
              </a:ext>
            </a:extLst>
          </p:cNvPr>
          <p:cNvSpPr txBox="1"/>
          <p:nvPr/>
        </p:nvSpPr>
        <p:spPr>
          <a:xfrm>
            <a:off x="462988" y="439839"/>
            <a:ext cx="8666544" cy="58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Night – and the spirit of life – Calling</a:t>
            </a:r>
          </a:p>
          <a:p>
            <a:r>
              <a:rPr lang="en-GB" sz="3200" b="1" dirty="0"/>
              <a:t>Oh </a:t>
            </a:r>
            <a:r>
              <a:rPr lang="en-GB" sz="3200" b="1" dirty="0" err="1"/>
              <a:t>oh</a:t>
            </a:r>
            <a:r>
              <a:rPr lang="en-GB" sz="3200" b="1" dirty="0"/>
              <a:t> </a:t>
            </a:r>
            <a:r>
              <a:rPr lang="en-GB" sz="3200" b="1" dirty="0" err="1"/>
              <a:t>i</a:t>
            </a:r>
            <a:r>
              <a:rPr lang="en-GB" sz="3200" b="1" dirty="0"/>
              <a:t> – </a:t>
            </a:r>
            <a:r>
              <a:rPr lang="en-GB" sz="3200" b="1" dirty="0" err="1"/>
              <a:t>yo</a:t>
            </a:r>
            <a:r>
              <a:rPr lang="en-GB" sz="3200" b="1" dirty="0"/>
              <a:t>		HIGH VOICES</a:t>
            </a:r>
          </a:p>
          <a:p>
            <a:r>
              <a:rPr lang="en-GB" sz="3200" i="1" dirty="0"/>
              <a:t>Ma-me-la</a:t>
            </a:r>
          </a:p>
          <a:p>
            <a:r>
              <a:rPr lang="en-GB" sz="3200" b="1" dirty="0"/>
              <a:t>Oh </a:t>
            </a:r>
            <a:r>
              <a:rPr lang="en-GB" sz="3200" b="1" dirty="0" err="1"/>
              <a:t>oh</a:t>
            </a:r>
            <a:r>
              <a:rPr lang="en-GB" sz="3200" b="1" dirty="0"/>
              <a:t> </a:t>
            </a:r>
            <a:r>
              <a:rPr lang="en-GB" sz="3200" b="1" dirty="0" err="1"/>
              <a:t>i</a:t>
            </a:r>
            <a:r>
              <a:rPr lang="en-GB" sz="3200" b="1" dirty="0"/>
              <a:t> – </a:t>
            </a:r>
            <a:r>
              <a:rPr lang="en-GB" sz="3200" b="1" dirty="0" err="1"/>
              <a:t>yo</a:t>
            </a:r>
            <a:r>
              <a:rPr lang="en-GB" sz="3200" b="1" dirty="0"/>
              <a:t>		HIGH &amp; LOW</a:t>
            </a:r>
          </a:p>
          <a:p>
            <a:endParaRPr lang="en-GB" sz="3200" b="1" dirty="0"/>
          </a:p>
          <a:p>
            <a:r>
              <a:rPr lang="en-GB" sz="3200" i="1" dirty="0"/>
              <a:t>And the voice – just the fear of a child - answers</a:t>
            </a:r>
          </a:p>
          <a:p>
            <a:r>
              <a:rPr lang="en-GB" sz="3200" b="1" dirty="0"/>
              <a:t>Oh </a:t>
            </a:r>
            <a:r>
              <a:rPr lang="en-GB" sz="3200" b="1" dirty="0" err="1"/>
              <a:t>oh</a:t>
            </a:r>
            <a:r>
              <a:rPr lang="en-GB" sz="3200" b="1" dirty="0"/>
              <a:t> </a:t>
            </a:r>
            <a:r>
              <a:rPr lang="en-GB" sz="3200" b="1" dirty="0" err="1"/>
              <a:t>i</a:t>
            </a:r>
            <a:r>
              <a:rPr lang="en-GB" sz="3200" b="1" dirty="0"/>
              <a:t> – </a:t>
            </a:r>
            <a:r>
              <a:rPr lang="en-GB" sz="3200" b="1" dirty="0" err="1"/>
              <a:t>yo</a:t>
            </a:r>
            <a:r>
              <a:rPr lang="en-GB" sz="3200" b="1" dirty="0"/>
              <a:t>		HIGH VOICES</a:t>
            </a:r>
          </a:p>
          <a:p>
            <a:r>
              <a:rPr lang="en-GB" sz="3200" i="1" dirty="0"/>
              <a:t>Ma-me-la</a:t>
            </a:r>
          </a:p>
          <a:p>
            <a:r>
              <a:rPr lang="en-GB" sz="3200" b="1" dirty="0"/>
              <a:t>Oh </a:t>
            </a:r>
            <a:r>
              <a:rPr lang="en-GB" sz="3200" b="1" dirty="0" err="1"/>
              <a:t>oh</a:t>
            </a:r>
            <a:r>
              <a:rPr lang="en-GB" sz="3200" b="1" dirty="0"/>
              <a:t> </a:t>
            </a:r>
            <a:r>
              <a:rPr lang="en-GB" sz="3200" b="1" dirty="0" err="1"/>
              <a:t>i</a:t>
            </a:r>
            <a:r>
              <a:rPr lang="en-GB" sz="3200" b="1" dirty="0"/>
              <a:t> – </a:t>
            </a:r>
            <a:r>
              <a:rPr lang="en-GB" sz="3200" b="1" dirty="0" err="1"/>
              <a:t>yo</a:t>
            </a:r>
            <a:r>
              <a:rPr lang="en-GB" sz="3200" b="1" dirty="0"/>
              <a:t>		HIGH &amp; LOW</a:t>
            </a:r>
          </a:p>
          <a:p>
            <a:pPr>
              <a:lnSpc>
                <a:spcPts val="1440"/>
              </a:lnSpc>
              <a:spcAft>
                <a:spcPts val="1000"/>
              </a:spcAft>
            </a:pPr>
            <a:endParaRPr lang="en-GB" sz="3200" b="1" dirty="0"/>
          </a:p>
          <a:p>
            <a:pPr>
              <a:lnSpc>
                <a:spcPts val="144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en-GB" sz="28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Ubukhosi</a:t>
            </a:r>
            <a:r>
              <a:rPr lang="en-GB" sz="2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GB" sz="2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khokho</a:t>
            </a:r>
            <a:r>
              <a:rPr lang="en-GB" sz="2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(Laura)</a:t>
            </a:r>
          </a:p>
          <a:p>
            <a:pPr>
              <a:lnSpc>
                <a:spcPts val="1500"/>
              </a:lnSpc>
              <a:spcAft>
                <a:spcPts val="1000"/>
              </a:spcAft>
            </a:pPr>
            <a:br>
              <a:rPr lang="en-GB" sz="2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ndodana</a:t>
            </a:r>
            <a:r>
              <a:rPr lang="en-GB" sz="2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ye </a:t>
            </a:r>
            <a:r>
              <a:rPr lang="en-GB" sz="28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sizwe</a:t>
            </a:r>
            <a:r>
              <a:rPr lang="en-GB" sz="2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sonke</a:t>
            </a:r>
            <a:r>
              <a:rPr lang="en-GB" sz="28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(Laura and Hannah)</a:t>
            </a:r>
            <a:endParaRPr lang="en-GB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8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EA678B-E4E7-DBB7-4582-A86B049816B9}"/>
              </a:ext>
            </a:extLst>
          </p:cNvPr>
          <p:cNvSpPr txBox="1"/>
          <p:nvPr/>
        </p:nvSpPr>
        <p:spPr>
          <a:xfrm>
            <a:off x="509286" y="486137"/>
            <a:ext cx="863182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Wait – </a:t>
            </a:r>
            <a:r>
              <a:rPr lang="en-GB" sz="3200" b="1" i="1" dirty="0"/>
              <a:t>Wait, wait (LOW) wait, wait (HIGH)</a:t>
            </a:r>
            <a:endParaRPr lang="en-GB" sz="3200" i="1" dirty="0"/>
          </a:p>
          <a:p>
            <a:r>
              <a:rPr lang="en-GB" sz="3200" i="1" dirty="0"/>
              <a:t>there’s no mountain too great</a:t>
            </a:r>
          </a:p>
          <a:p>
            <a:r>
              <a:rPr lang="en-GB" sz="3200" i="1" dirty="0"/>
              <a:t>Hear those…</a:t>
            </a:r>
          </a:p>
          <a:p>
            <a:r>
              <a:rPr lang="en-GB" sz="3200" b="1" dirty="0"/>
              <a:t>Oh </a:t>
            </a:r>
            <a:r>
              <a:rPr lang="en-GB" sz="3200" b="1" dirty="0" err="1"/>
              <a:t>oh</a:t>
            </a:r>
            <a:r>
              <a:rPr lang="en-GB" sz="3200" b="1" dirty="0"/>
              <a:t> </a:t>
            </a:r>
            <a:r>
              <a:rPr lang="en-GB" sz="3200" b="1" dirty="0" err="1"/>
              <a:t>i</a:t>
            </a:r>
            <a:r>
              <a:rPr lang="en-GB" sz="3200" b="1" dirty="0"/>
              <a:t> – </a:t>
            </a:r>
            <a:r>
              <a:rPr lang="en-GB" sz="3200" b="1" dirty="0" err="1"/>
              <a:t>yo</a:t>
            </a:r>
            <a:r>
              <a:rPr lang="en-GB" sz="3200" b="1" dirty="0"/>
              <a:t>		HIGH VOICES</a:t>
            </a:r>
          </a:p>
          <a:p>
            <a:r>
              <a:rPr lang="en-GB" sz="3200" i="1" dirty="0"/>
              <a:t>…words and have faith </a:t>
            </a:r>
          </a:p>
          <a:p>
            <a:r>
              <a:rPr lang="en-GB" sz="3200" b="1" dirty="0"/>
              <a:t>Oh </a:t>
            </a:r>
            <a:r>
              <a:rPr lang="en-GB" sz="3200" b="1" dirty="0" err="1"/>
              <a:t>oh</a:t>
            </a:r>
            <a:r>
              <a:rPr lang="en-GB" sz="3200" b="1" dirty="0"/>
              <a:t> </a:t>
            </a:r>
            <a:r>
              <a:rPr lang="en-GB" sz="3200" b="1" dirty="0" err="1"/>
              <a:t>i</a:t>
            </a:r>
            <a:r>
              <a:rPr lang="en-GB" sz="3200" b="1" dirty="0"/>
              <a:t> – </a:t>
            </a:r>
            <a:r>
              <a:rPr lang="en-GB" sz="3200" b="1" dirty="0" err="1"/>
              <a:t>yo</a:t>
            </a:r>
            <a:r>
              <a:rPr lang="en-GB" sz="3200" b="1" dirty="0"/>
              <a:t>		HIGH VOICES</a:t>
            </a:r>
            <a:endParaRPr lang="en-GB" sz="3200" i="1" dirty="0"/>
          </a:p>
          <a:p>
            <a:r>
              <a:rPr lang="en-GB" sz="3200" i="1" dirty="0"/>
              <a:t>Have faith</a:t>
            </a:r>
          </a:p>
          <a:p>
            <a:endParaRPr lang="en-GB" sz="3200" b="1" dirty="0"/>
          </a:p>
          <a:p>
            <a:r>
              <a:rPr lang="en-GB" sz="3200" b="1" dirty="0"/>
              <a:t>He-la hey ma-ma-me-la	HIGH VOICES</a:t>
            </a:r>
            <a:endParaRPr lang="en-GB" sz="3200" i="1" dirty="0"/>
          </a:p>
          <a:p>
            <a:r>
              <a:rPr lang="en-GB" sz="3200" b="1" dirty="0"/>
              <a:t>He-la hey ma-ma-me-la	HIGH &amp; LOW</a:t>
            </a:r>
          </a:p>
          <a:p>
            <a:r>
              <a:rPr lang="en-GB" sz="3200" b="1" dirty="0"/>
              <a:t>He-la hey ma-ma-me-la		“</a:t>
            </a:r>
          </a:p>
          <a:p>
            <a:r>
              <a:rPr lang="en-GB" sz="3200" b="1" dirty="0"/>
              <a:t>He-la hey ma-ma-me-la		“</a:t>
            </a:r>
          </a:p>
          <a:p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9454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410985-9C1A-86EB-4741-983C34B3059A}"/>
              </a:ext>
            </a:extLst>
          </p:cNvPr>
          <p:cNvSpPr txBox="1"/>
          <p:nvPr/>
        </p:nvSpPr>
        <p:spPr>
          <a:xfrm>
            <a:off x="416689" y="520861"/>
            <a:ext cx="87244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They live in you</a:t>
            </a:r>
          </a:p>
          <a:p>
            <a:r>
              <a:rPr lang="en-GB" sz="3200" b="1" dirty="0"/>
              <a:t>He-la hey ma-ma-me-la    He-la</a:t>
            </a:r>
          </a:p>
          <a:p>
            <a:r>
              <a:rPr lang="en-GB" sz="3200" i="1" dirty="0"/>
              <a:t>They live in me</a:t>
            </a:r>
          </a:p>
          <a:p>
            <a:r>
              <a:rPr lang="en-GB" sz="3200" b="1" dirty="0"/>
              <a:t>He-la hey ma-ma-me-la     He-la</a:t>
            </a:r>
          </a:p>
          <a:p>
            <a:r>
              <a:rPr lang="en-GB" sz="3200" i="1" dirty="0"/>
              <a:t>They’re watching over</a:t>
            </a:r>
          </a:p>
          <a:p>
            <a:r>
              <a:rPr lang="en-GB" sz="3200" b="1" dirty="0"/>
              <a:t>He-la hey ma-ma-me-la     He-la</a:t>
            </a:r>
          </a:p>
          <a:p>
            <a:r>
              <a:rPr lang="en-GB" sz="3200" i="1" dirty="0"/>
              <a:t>Everything we see</a:t>
            </a:r>
          </a:p>
          <a:p>
            <a:r>
              <a:rPr lang="en-GB" sz="3200" b="1" dirty="0"/>
              <a:t>He-la hey ma-ma-me-la     He-la</a:t>
            </a:r>
          </a:p>
          <a:p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66025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8BEA3-CD49-82A4-8C86-9BD66BA41A20}"/>
              </a:ext>
            </a:extLst>
          </p:cNvPr>
          <p:cNvSpPr txBox="1"/>
          <p:nvPr/>
        </p:nvSpPr>
        <p:spPr>
          <a:xfrm>
            <a:off x="462987" y="381965"/>
            <a:ext cx="867811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Into the water</a:t>
            </a:r>
          </a:p>
          <a:p>
            <a:r>
              <a:rPr lang="en-GB" sz="3200" b="1" dirty="0"/>
              <a:t>He-la hey ma-ma-me-la    He-la</a:t>
            </a:r>
          </a:p>
          <a:p>
            <a:r>
              <a:rPr lang="en-GB" sz="3200" i="1" dirty="0"/>
              <a:t>Into the truth</a:t>
            </a:r>
          </a:p>
          <a:p>
            <a:r>
              <a:rPr lang="en-GB" sz="3200" b="1" dirty="0"/>
              <a:t>He-la hey ma-ma-me-la     He-la</a:t>
            </a:r>
          </a:p>
          <a:p>
            <a:endParaRPr lang="en-GB" sz="3200" b="1" dirty="0"/>
          </a:p>
          <a:p>
            <a:endParaRPr lang="en-GB" sz="3200" b="1" dirty="0"/>
          </a:p>
          <a:p>
            <a:r>
              <a:rPr lang="en-GB" sz="3200" i="1" dirty="0"/>
              <a:t>In your reflection</a:t>
            </a:r>
          </a:p>
          <a:p>
            <a:r>
              <a:rPr lang="en-GB" sz="3200" i="1" dirty="0"/>
              <a:t>They live in you</a:t>
            </a:r>
          </a:p>
        </p:txBody>
      </p:sp>
    </p:spTree>
    <p:extLst>
      <p:ext uri="{BB962C8B-B14F-4D97-AF65-F5344CB8AC3E}">
        <p14:creationId xmlns:p14="http://schemas.microsoft.com/office/powerpoint/2010/main" val="82576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F768-7563-4FF1-EA55-610B3CD151AF}"/>
              </a:ext>
            </a:extLst>
          </p:cNvPr>
          <p:cNvSpPr txBox="1"/>
          <p:nvPr/>
        </p:nvSpPr>
        <p:spPr>
          <a:xfrm>
            <a:off x="416689" y="532435"/>
            <a:ext cx="872441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INSTRUMENTAL BREAK – 9 BARS</a:t>
            </a:r>
          </a:p>
          <a:p>
            <a:r>
              <a:rPr lang="en-GB" sz="3200" i="1" dirty="0"/>
              <a:t>Laura and Hannah HARMONY</a:t>
            </a:r>
          </a:p>
          <a:p>
            <a:endParaRPr lang="en-GB" sz="3200" i="1" dirty="0"/>
          </a:p>
          <a:p>
            <a:r>
              <a:rPr lang="en-GB" sz="3200" i="1" dirty="0"/>
              <a:t>They live in you</a:t>
            </a:r>
          </a:p>
          <a:p>
            <a:r>
              <a:rPr lang="en-GB" sz="3200" b="1" dirty="0"/>
              <a:t>He-la hey ma-ma-me-la    He-la</a:t>
            </a:r>
          </a:p>
          <a:p>
            <a:r>
              <a:rPr lang="en-GB" sz="3200" i="1" dirty="0"/>
              <a:t>He lives in me</a:t>
            </a:r>
          </a:p>
          <a:p>
            <a:r>
              <a:rPr lang="en-GB" sz="3200" b="1" dirty="0"/>
              <a:t>He-la hey ma-ma-me-la     He-la</a:t>
            </a:r>
          </a:p>
          <a:p>
            <a:r>
              <a:rPr lang="en-GB" sz="3200" i="1" dirty="0"/>
              <a:t>She watches over</a:t>
            </a:r>
          </a:p>
          <a:p>
            <a:r>
              <a:rPr lang="en-GB" sz="3200" b="1" dirty="0"/>
              <a:t>He-la hey ma-ma-me-la     He-la</a:t>
            </a:r>
          </a:p>
          <a:p>
            <a:r>
              <a:rPr lang="en-GB" sz="3200" i="1" dirty="0"/>
              <a:t>Everything we see</a:t>
            </a:r>
          </a:p>
          <a:p>
            <a:r>
              <a:rPr lang="en-GB" sz="3200" b="1" dirty="0"/>
              <a:t>He-la hey ma-ma-me-la     He-la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48477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B27479-5796-4566-9438-CBAD2702A971}"/>
              </a:ext>
            </a:extLst>
          </p:cNvPr>
          <p:cNvSpPr txBox="1"/>
          <p:nvPr/>
        </p:nvSpPr>
        <p:spPr>
          <a:xfrm>
            <a:off x="429768" y="365760"/>
            <a:ext cx="1136599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Into the water</a:t>
            </a:r>
          </a:p>
          <a:p>
            <a:r>
              <a:rPr lang="en-GB" sz="3200" b="1" dirty="0"/>
              <a:t>He-la hey ma-ma-me-la    He-la</a:t>
            </a:r>
          </a:p>
          <a:p>
            <a:r>
              <a:rPr lang="en-GB" sz="3200" i="1" dirty="0"/>
              <a:t>Into the truth</a:t>
            </a:r>
          </a:p>
          <a:p>
            <a:r>
              <a:rPr lang="en-GB" sz="3200" b="1" dirty="0"/>
              <a:t>He-la hey ma-ma-me-la     He-la</a:t>
            </a:r>
          </a:p>
          <a:p>
            <a:endParaRPr lang="en-GB" sz="3200" b="1" dirty="0"/>
          </a:p>
          <a:p>
            <a:endParaRPr lang="en-GB" sz="3200" b="1" dirty="0"/>
          </a:p>
          <a:p>
            <a:r>
              <a:rPr lang="en-GB" sz="3200" i="1" dirty="0"/>
              <a:t>In your reflection</a:t>
            </a:r>
          </a:p>
          <a:p>
            <a:r>
              <a:rPr lang="en-GB" sz="3200" i="1" dirty="0"/>
              <a:t>They live in you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846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52AB1-09C9-A853-E94F-5B06D8AFD7E4}"/>
              </a:ext>
            </a:extLst>
          </p:cNvPr>
          <p:cNvSpPr txBox="1"/>
          <p:nvPr/>
        </p:nvSpPr>
        <p:spPr>
          <a:xfrm>
            <a:off x="448056" y="374904"/>
            <a:ext cx="1126540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/>
              <a:t>With Hannah</a:t>
            </a:r>
          </a:p>
          <a:p>
            <a:endParaRPr lang="en-GB" i="1" dirty="0"/>
          </a:p>
          <a:p>
            <a:endParaRPr lang="en-GB" sz="3200" dirty="0"/>
          </a:p>
          <a:p>
            <a:r>
              <a:rPr lang="en-GB" sz="3200" b="1" dirty="0"/>
              <a:t>He lives in you, she lives in you</a:t>
            </a:r>
          </a:p>
          <a:p>
            <a:r>
              <a:rPr lang="en-GB" sz="3200" b="1" dirty="0"/>
              <a:t>He lives in you, she lives in you</a:t>
            </a:r>
          </a:p>
          <a:p>
            <a:endParaRPr lang="en-GB" sz="3200" b="1" dirty="0"/>
          </a:p>
          <a:p>
            <a:endParaRPr lang="en-GB" sz="3200" b="1" dirty="0"/>
          </a:p>
          <a:p>
            <a:r>
              <a:rPr lang="en-GB" sz="3200" dirty="0"/>
              <a:t>INSTRUMENTAL – DANCING!</a:t>
            </a:r>
          </a:p>
        </p:txBody>
      </p:sp>
    </p:spTree>
    <p:extLst>
      <p:ext uri="{BB962C8B-B14F-4D97-AF65-F5344CB8AC3E}">
        <p14:creationId xmlns:p14="http://schemas.microsoft.com/office/powerpoint/2010/main" val="2843261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435</Words>
  <Application>Microsoft Office PowerPoint</Application>
  <PresentationFormat>Widescreen</PresentationFormat>
  <Paragraphs>110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He lives in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lives in you</dc:title>
  <dc:creator>Jan Cullen</dc:creator>
  <cp:lastModifiedBy>Jan Cullen</cp:lastModifiedBy>
  <cp:revision>9</cp:revision>
  <dcterms:created xsi:type="dcterms:W3CDTF">2023-01-11T14:24:28Z</dcterms:created>
  <dcterms:modified xsi:type="dcterms:W3CDTF">2023-09-05T10:07:10Z</dcterms:modified>
</cp:coreProperties>
</file>